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256" r:id="rId2"/>
    <p:sldId id="999" r:id="rId3"/>
    <p:sldId id="950" r:id="rId4"/>
    <p:sldId id="996" r:id="rId5"/>
    <p:sldId id="987" r:id="rId6"/>
    <p:sldId id="998" r:id="rId7"/>
    <p:sldId id="994" r:id="rId8"/>
    <p:sldId id="1000" r:id="rId9"/>
    <p:sldId id="1001" r:id="rId10"/>
    <p:sldId id="991" r:id="rId11"/>
    <p:sldId id="997" r:id="rId12"/>
    <p:sldId id="1002" r:id="rId13"/>
    <p:sldId id="986" r:id="rId14"/>
    <p:sldId id="9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CD"/>
    <a:srgbClr val="001B71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17829-5932-4ACF-B0DA-56098E33A22A}" v="5" dt="2024-05-28T12:58:14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Matende" userId="51497fa1-28e7-4e61-bc94-b17a8715f678" providerId="ADAL" clId="{89640A0E-82E0-4331-A20A-E54C909D97E4}"/>
    <pc:docChg chg="modSld">
      <pc:chgData name="Stanley Matende" userId="51497fa1-28e7-4e61-bc94-b17a8715f678" providerId="ADAL" clId="{89640A0E-82E0-4331-A20A-E54C909D97E4}" dt="2024-05-28T12:22:56.715" v="172" actId="20577"/>
      <pc:docMkLst>
        <pc:docMk/>
      </pc:docMkLst>
      <pc:sldChg chg="modSp mod">
        <pc:chgData name="Stanley Matende" userId="51497fa1-28e7-4e61-bc94-b17a8715f678" providerId="ADAL" clId="{89640A0E-82E0-4331-A20A-E54C909D97E4}" dt="2024-05-28T12:22:56.715" v="172" actId="20577"/>
        <pc:sldMkLst>
          <pc:docMk/>
          <pc:sldMk cId="3546769358" sldId="256"/>
        </pc:sldMkLst>
        <pc:spChg chg="mod">
          <ac:chgData name="Stanley Matende" userId="51497fa1-28e7-4e61-bc94-b17a8715f678" providerId="ADAL" clId="{89640A0E-82E0-4331-A20A-E54C909D97E4}" dt="2024-05-28T12:22:56.715" v="172" actId="20577"/>
          <ac:spMkLst>
            <pc:docMk/>
            <pc:sldMk cId="3546769358" sldId="256"/>
            <ac:spMk id="3" creationId="{F6CED2B0-A073-0282-91C0-9469460DF1FF}"/>
          </ac:spMkLst>
        </pc:spChg>
      </pc:sldChg>
      <pc:sldChg chg="modSp mod">
        <pc:chgData name="Stanley Matende" userId="51497fa1-28e7-4e61-bc94-b17a8715f678" providerId="ADAL" clId="{89640A0E-82E0-4331-A20A-E54C909D97E4}" dt="2024-05-17T08:30:19.924" v="132" actId="14734"/>
        <pc:sldMkLst>
          <pc:docMk/>
          <pc:sldMk cId="3030900908" sldId="997"/>
        </pc:sldMkLst>
        <pc:graphicFrameChg chg="modGraphic">
          <ac:chgData name="Stanley Matende" userId="51497fa1-28e7-4e61-bc94-b17a8715f678" providerId="ADAL" clId="{89640A0E-82E0-4331-A20A-E54C909D97E4}" dt="2024-05-17T08:30:19.924" v="132" actId="14734"/>
          <ac:graphicFrameMkLst>
            <pc:docMk/>
            <pc:sldMk cId="3030900908" sldId="997"/>
            <ac:graphicFrameMk id="4" creationId="{689589E0-C3C7-3777-F4D3-02D80754DF07}"/>
          </ac:graphicFrameMkLst>
        </pc:graphicFrameChg>
      </pc:sldChg>
    </pc:docChg>
  </pc:docChgLst>
  <pc:docChgLst>
    <pc:chgData name="Stanley Matende" userId="51497fa1-28e7-4e61-bc94-b17a8715f678" providerId="ADAL" clId="{24817829-5932-4ACF-B0DA-56098E33A22A}"/>
    <pc:docChg chg="undo custSel addSld delSld modSld">
      <pc:chgData name="Stanley Matende" userId="51497fa1-28e7-4e61-bc94-b17a8715f678" providerId="ADAL" clId="{24817829-5932-4ACF-B0DA-56098E33A22A}" dt="2024-05-30T09:02:03.982" v="284" actId="13926"/>
      <pc:docMkLst>
        <pc:docMk/>
      </pc:docMkLst>
      <pc:sldChg chg="modSp mod">
        <pc:chgData name="Stanley Matende" userId="51497fa1-28e7-4e61-bc94-b17a8715f678" providerId="ADAL" clId="{24817829-5932-4ACF-B0DA-56098E33A22A}" dt="2024-05-28T12:46:20.550" v="40" actId="20577"/>
        <pc:sldMkLst>
          <pc:docMk/>
          <pc:sldMk cId="3546769358" sldId="256"/>
        </pc:sldMkLst>
        <pc:spChg chg="mod">
          <ac:chgData name="Stanley Matende" userId="51497fa1-28e7-4e61-bc94-b17a8715f678" providerId="ADAL" clId="{24817829-5932-4ACF-B0DA-56098E33A22A}" dt="2024-05-28T12:46:20.550" v="40" actId="20577"/>
          <ac:spMkLst>
            <pc:docMk/>
            <pc:sldMk cId="3546769358" sldId="256"/>
            <ac:spMk id="3" creationId="{F6CED2B0-A073-0282-91C0-9469460DF1FF}"/>
          </ac:spMkLst>
        </pc:spChg>
      </pc:sldChg>
      <pc:sldChg chg="modSp mod">
        <pc:chgData name="Stanley Matende" userId="51497fa1-28e7-4e61-bc94-b17a8715f678" providerId="ADAL" clId="{24817829-5932-4ACF-B0DA-56098E33A22A}" dt="2024-05-30T08:01:38.129" v="268" actId="20577"/>
        <pc:sldMkLst>
          <pc:docMk/>
          <pc:sldMk cId="3716941880" sldId="950"/>
        </pc:sldMkLst>
        <pc:spChg chg="mod">
          <ac:chgData name="Stanley Matende" userId="51497fa1-28e7-4e61-bc94-b17a8715f678" providerId="ADAL" clId="{24817829-5932-4ACF-B0DA-56098E33A22A}" dt="2024-05-28T12:49:37.451" v="246" actId="20577"/>
          <ac:spMkLst>
            <pc:docMk/>
            <pc:sldMk cId="3716941880" sldId="950"/>
            <ac:spMk id="2" creationId="{834DADA1-FF99-9C1C-24C9-53F7573AE30B}"/>
          </ac:spMkLst>
        </pc:spChg>
        <pc:spChg chg="mod">
          <ac:chgData name="Stanley Matende" userId="51497fa1-28e7-4e61-bc94-b17a8715f678" providerId="ADAL" clId="{24817829-5932-4ACF-B0DA-56098E33A22A}" dt="2024-05-30T08:01:38.129" v="268" actId="20577"/>
          <ac:spMkLst>
            <pc:docMk/>
            <pc:sldMk cId="3716941880" sldId="950"/>
            <ac:spMk id="3" creationId="{3FF8F2F1-8760-3464-7D89-0B53394D5389}"/>
          </ac:spMkLst>
        </pc:spChg>
      </pc:sldChg>
      <pc:sldChg chg="modSp mod">
        <pc:chgData name="Stanley Matende" userId="51497fa1-28e7-4e61-bc94-b17a8715f678" providerId="ADAL" clId="{24817829-5932-4ACF-B0DA-56098E33A22A}" dt="2024-05-30T08:02:51.095" v="279" actId="14100"/>
        <pc:sldMkLst>
          <pc:docMk/>
          <pc:sldMk cId="1827624597" sldId="986"/>
        </pc:sldMkLst>
        <pc:spChg chg="mod">
          <ac:chgData name="Stanley Matende" userId="51497fa1-28e7-4e61-bc94-b17a8715f678" providerId="ADAL" clId="{24817829-5932-4ACF-B0DA-56098E33A22A}" dt="2024-05-30T08:02:51.095" v="279" actId="14100"/>
          <ac:spMkLst>
            <pc:docMk/>
            <pc:sldMk cId="1827624597" sldId="986"/>
            <ac:spMk id="4" creationId="{566E999B-D967-4DA7-7C4C-84D37B098F1E}"/>
          </ac:spMkLst>
        </pc:spChg>
      </pc:sldChg>
      <pc:sldChg chg="new del">
        <pc:chgData name="Stanley Matende" userId="51497fa1-28e7-4e61-bc94-b17a8715f678" providerId="ADAL" clId="{24817829-5932-4ACF-B0DA-56098E33A22A}" dt="2024-05-28T12:46:52.976" v="44" actId="680"/>
        <pc:sldMkLst>
          <pc:docMk/>
          <pc:sldMk cId="196979798" sldId="999"/>
        </pc:sldMkLst>
      </pc:sldChg>
      <pc:sldChg chg="addSp delSp modSp mod">
        <pc:chgData name="Stanley Matende" userId="51497fa1-28e7-4e61-bc94-b17a8715f678" providerId="ADAL" clId="{24817829-5932-4ACF-B0DA-56098E33A22A}" dt="2024-05-28T12:48:49.507" v="179" actId="14100"/>
        <pc:sldMkLst>
          <pc:docMk/>
          <pc:sldMk cId="3804124209" sldId="999"/>
        </pc:sldMkLst>
        <pc:spChg chg="del mod">
          <ac:chgData name="Stanley Matende" userId="51497fa1-28e7-4e61-bc94-b17a8715f678" providerId="ADAL" clId="{24817829-5932-4ACF-B0DA-56098E33A22A}" dt="2024-05-28T12:48:35.759" v="176" actId="478"/>
          <ac:spMkLst>
            <pc:docMk/>
            <pc:sldMk cId="3804124209" sldId="999"/>
            <ac:spMk id="2" creationId="{D2F7BF7C-EB6E-6C0E-8D52-6415A4D63DE3}"/>
          </ac:spMkLst>
        </pc:spChg>
        <pc:spChg chg="del mod">
          <ac:chgData name="Stanley Matende" userId="51497fa1-28e7-4e61-bc94-b17a8715f678" providerId="ADAL" clId="{24817829-5932-4ACF-B0DA-56098E33A22A}" dt="2024-05-28T12:48:17.443" v="172" actId="478"/>
          <ac:spMkLst>
            <pc:docMk/>
            <pc:sldMk cId="3804124209" sldId="999"/>
            <ac:spMk id="3" creationId="{2F4B0918-4B65-8E60-5293-18477582208B}"/>
          </ac:spMkLst>
        </pc:spChg>
        <pc:picChg chg="add mod">
          <ac:chgData name="Stanley Matende" userId="51497fa1-28e7-4e61-bc94-b17a8715f678" providerId="ADAL" clId="{24817829-5932-4ACF-B0DA-56098E33A22A}" dt="2024-05-28T12:48:49.507" v="179" actId="14100"/>
          <ac:picMkLst>
            <pc:docMk/>
            <pc:sldMk cId="3804124209" sldId="999"/>
            <ac:picMk id="5" creationId="{440C83C9-8692-7081-4A1F-E84534E995EB}"/>
          </ac:picMkLst>
        </pc:picChg>
      </pc:sldChg>
      <pc:sldChg chg="new del">
        <pc:chgData name="Stanley Matende" userId="51497fa1-28e7-4e61-bc94-b17a8715f678" providerId="ADAL" clId="{24817829-5932-4ACF-B0DA-56098E33A22A}" dt="2024-05-28T12:46:33.279" v="42" actId="680"/>
        <pc:sldMkLst>
          <pc:docMk/>
          <pc:sldMk cId="4058155776" sldId="999"/>
        </pc:sldMkLst>
      </pc:sldChg>
      <pc:sldChg chg="modSp mod">
        <pc:chgData name="Stanley Matende" userId="51497fa1-28e7-4e61-bc94-b17a8715f678" providerId="ADAL" clId="{24817829-5932-4ACF-B0DA-56098E33A22A}" dt="2024-05-30T08:03:56.699" v="283" actId="1036"/>
        <pc:sldMkLst>
          <pc:docMk/>
          <pc:sldMk cId="2090631973" sldId="1000"/>
        </pc:sldMkLst>
        <pc:spChg chg="mod">
          <ac:chgData name="Stanley Matende" userId="51497fa1-28e7-4e61-bc94-b17a8715f678" providerId="ADAL" clId="{24817829-5932-4ACF-B0DA-56098E33A22A}" dt="2024-05-30T08:03:56.699" v="283" actId="1036"/>
          <ac:spMkLst>
            <pc:docMk/>
            <pc:sldMk cId="2090631973" sldId="1000"/>
            <ac:spMk id="3" creationId="{3FF8F2F1-8760-3464-7D89-0B53394D5389}"/>
          </ac:spMkLst>
        </pc:spChg>
        <pc:spChg chg="mod">
          <ac:chgData name="Stanley Matende" userId="51497fa1-28e7-4e61-bc94-b17a8715f678" providerId="ADAL" clId="{24817829-5932-4ACF-B0DA-56098E33A22A}" dt="2024-05-30T08:03:50.184" v="282" actId="20577"/>
          <ac:spMkLst>
            <pc:docMk/>
            <pc:sldMk cId="2090631973" sldId="1000"/>
            <ac:spMk id="8" creationId="{E46D8E4B-9F8A-909D-1E00-0047B6857A21}"/>
          </ac:spMkLst>
        </pc:spChg>
      </pc:sldChg>
      <pc:sldChg chg="addSp delSp modSp new mod">
        <pc:chgData name="Stanley Matende" userId="51497fa1-28e7-4e61-bc94-b17a8715f678" providerId="ADAL" clId="{24817829-5932-4ACF-B0DA-56098E33A22A}" dt="2024-05-28T12:58:14.844" v="261"/>
        <pc:sldMkLst>
          <pc:docMk/>
          <pc:sldMk cId="2303889248" sldId="1000"/>
        </pc:sldMkLst>
        <pc:spChg chg="del">
          <ac:chgData name="Stanley Matende" userId="51497fa1-28e7-4e61-bc94-b17a8715f678" providerId="ADAL" clId="{24817829-5932-4ACF-B0DA-56098E33A22A}" dt="2024-05-28T12:51:03.986" v="257" actId="478"/>
          <ac:spMkLst>
            <pc:docMk/>
            <pc:sldMk cId="2303889248" sldId="1000"/>
            <ac:spMk id="2" creationId="{CF41E8CB-8896-6601-3206-F2B20A53848C}"/>
          </ac:spMkLst>
        </pc:spChg>
        <pc:graphicFrameChg chg="add mod modGraphic">
          <ac:chgData name="Stanley Matende" userId="51497fa1-28e7-4e61-bc94-b17a8715f678" providerId="ADAL" clId="{24817829-5932-4ACF-B0DA-56098E33A22A}" dt="2024-05-28T12:58:14.844" v="261"/>
          <ac:graphicFrameMkLst>
            <pc:docMk/>
            <pc:sldMk cId="2303889248" sldId="1000"/>
            <ac:graphicFrameMk id="4" creationId="{F3F0212D-7833-5F4D-A1B1-72AA0D21CF8E}"/>
          </ac:graphicFrameMkLst>
        </pc:graphicFrameChg>
      </pc:sldChg>
      <pc:sldChg chg="modSp mod">
        <pc:chgData name="Stanley Matende" userId="51497fa1-28e7-4e61-bc94-b17a8715f678" providerId="ADAL" clId="{24817829-5932-4ACF-B0DA-56098E33A22A}" dt="2024-05-30T09:02:03.982" v="284" actId="13926"/>
        <pc:sldMkLst>
          <pc:docMk/>
          <pc:sldMk cId="1501193531" sldId="1002"/>
        </pc:sldMkLst>
        <pc:spChg chg="mod">
          <ac:chgData name="Stanley Matende" userId="51497fa1-28e7-4e61-bc94-b17a8715f678" providerId="ADAL" clId="{24817829-5932-4ACF-B0DA-56098E33A22A}" dt="2024-05-30T09:02:03.982" v="284" actId="13926"/>
          <ac:spMkLst>
            <pc:docMk/>
            <pc:sldMk cId="1501193531" sldId="1002"/>
            <ac:spMk id="3" creationId="{3FF8F2F1-8760-3464-7D89-0B53394D5389}"/>
          </ac:spMkLst>
        </pc:spChg>
      </pc:sldChg>
      <pc:sldChg chg="new del">
        <pc:chgData name="Stanley Matende" userId="51497fa1-28e7-4e61-bc94-b17a8715f678" providerId="ADAL" clId="{24817829-5932-4ACF-B0DA-56098E33A22A}" dt="2024-05-30T07:58:48.302" v="263" actId="680"/>
        <pc:sldMkLst>
          <pc:docMk/>
          <pc:sldMk cId="2972796786" sldId="10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72D4-D070-4912-BB89-20CDF68714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8DEBCB8-A207-42DF-90B6-86566BEFCA2B}">
      <dgm:prSet phldrT="[Text]"/>
      <dgm:spPr/>
      <dgm:t>
        <a:bodyPr/>
        <a:lstStyle/>
        <a:p>
          <a:r>
            <a:rPr lang="en-US" dirty="0"/>
            <a:t>Learner</a:t>
          </a:r>
          <a:endParaRPr lang="en-ZA" dirty="0"/>
        </a:p>
      </dgm:t>
    </dgm:pt>
    <dgm:pt modelId="{3D996C92-49B5-482D-9609-1147F98DD2EF}" type="parTrans" cxnId="{28BD05DB-B61D-4795-A37F-AE2A0894F0CB}">
      <dgm:prSet/>
      <dgm:spPr/>
      <dgm:t>
        <a:bodyPr/>
        <a:lstStyle/>
        <a:p>
          <a:endParaRPr lang="en-ZA"/>
        </a:p>
      </dgm:t>
    </dgm:pt>
    <dgm:pt modelId="{6017512E-1C30-4E71-8FF0-23D9A23E30C0}" type="sibTrans" cxnId="{28BD05DB-B61D-4795-A37F-AE2A0894F0CB}">
      <dgm:prSet/>
      <dgm:spPr/>
      <dgm:t>
        <a:bodyPr/>
        <a:lstStyle/>
        <a:p>
          <a:endParaRPr lang="en-ZA"/>
        </a:p>
      </dgm:t>
    </dgm:pt>
    <dgm:pt modelId="{6305B696-223E-4DEE-9D7E-2750DD723469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b="1" dirty="0"/>
            <a:t>SDP:</a:t>
          </a:r>
        </a:p>
        <a:p>
          <a:r>
            <a:rPr lang="en-US" dirty="0"/>
            <a:t>1. Recruit, Register, Train</a:t>
          </a:r>
          <a:endParaRPr lang="en-ZA" dirty="0"/>
        </a:p>
      </dgm:t>
    </dgm:pt>
    <dgm:pt modelId="{21DFAE2D-3E84-4E7F-8D33-758A1A13313C}" type="parTrans" cxnId="{1329A25A-9D64-49C9-9ED0-A4CF2AB3E606}">
      <dgm:prSet/>
      <dgm:spPr/>
      <dgm:t>
        <a:bodyPr/>
        <a:lstStyle/>
        <a:p>
          <a:endParaRPr lang="en-ZA"/>
        </a:p>
      </dgm:t>
    </dgm:pt>
    <dgm:pt modelId="{727F4E37-D650-48B9-BCD5-0F9391DFC0A3}" type="sibTrans" cxnId="{1329A25A-9D64-49C9-9ED0-A4CF2AB3E606}">
      <dgm:prSet/>
      <dgm:spPr/>
      <dgm:t>
        <a:bodyPr/>
        <a:lstStyle/>
        <a:p>
          <a:endParaRPr lang="en-ZA"/>
        </a:p>
      </dgm:t>
    </dgm:pt>
    <dgm:pt modelId="{B19B30FB-1BAC-4C91-8750-94D9B6D0FADD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SETA:</a:t>
          </a:r>
        </a:p>
        <a:p>
          <a:r>
            <a:rPr lang="en-US" dirty="0"/>
            <a:t>2. EISA Management</a:t>
          </a:r>
          <a:endParaRPr lang="en-ZA" dirty="0"/>
        </a:p>
      </dgm:t>
    </dgm:pt>
    <dgm:pt modelId="{AE284799-B4F2-451F-B4EC-B7E8D581DA0D}" type="parTrans" cxnId="{82CA411F-B3E4-4DF9-B5DC-211C35F53E99}">
      <dgm:prSet/>
      <dgm:spPr/>
      <dgm:t>
        <a:bodyPr/>
        <a:lstStyle/>
        <a:p>
          <a:endParaRPr lang="en-ZA"/>
        </a:p>
      </dgm:t>
    </dgm:pt>
    <dgm:pt modelId="{46A5CBA0-B5C8-43E4-8722-66E3D8C0001C}" type="sibTrans" cxnId="{82CA411F-B3E4-4DF9-B5DC-211C35F53E99}">
      <dgm:prSet/>
      <dgm:spPr/>
      <dgm:t>
        <a:bodyPr/>
        <a:lstStyle/>
        <a:p>
          <a:endParaRPr lang="en-ZA"/>
        </a:p>
      </dgm:t>
    </dgm:pt>
    <dgm:pt modelId="{E0EB35D7-C24D-436E-A355-C7186A51B25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QCTO:</a:t>
          </a:r>
        </a:p>
        <a:p>
          <a:r>
            <a:rPr lang="en-US" dirty="0"/>
            <a:t>3. Certification</a:t>
          </a:r>
          <a:endParaRPr lang="en-ZA" dirty="0"/>
        </a:p>
      </dgm:t>
    </dgm:pt>
    <dgm:pt modelId="{65E172C6-EA26-41E1-BBEE-D03E17A3269C}" type="parTrans" cxnId="{F75CD123-2B5D-461C-B4FB-53E3FE984AC5}">
      <dgm:prSet/>
      <dgm:spPr/>
      <dgm:t>
        <a:bodyPr/>
        <a:lstStyle/>
        <a:p>
          <a:endParaRPr lang="en-ZA"/>
        </a:p>
      </dgm:t>
    </dgm:pt>
    <dgm:pt modelId="{EA4060C0-7C2A-4876-A93F-E19773C67B4E}" type="sibTrans" cxnId="{F75CD123-2B5D-461C-B4FB-53E3FE984AC5}">
      <dgm:prSet/>
      <dgm:spPr/>
      <dgm:t>
        <a:bodyPr/>
        <a:lstStyle/>
        <a:p>
          <a:endParaRPr lang="en-ZA"/>
        </a:p>
      </dgm:t>
    </dgm:pt>
    <dgm:pt modelId="{7E02349A-A7D8-4B5A-878D-FF115DE9CDF9}" type="pres">
      <dgm:prSet presAssocID="{4B0672D4-D070-4912-BB89-20CDF68714C6}" presName="composite" presStyleCnt="0">
        <dgm:presLayoutVars>
          <dgm:chMax val="1"/>
          <dgm:dir/>
          <dgm:resizeHandles val="exact"/>
        </dgm:presLayoutVars>
      </dgm:prSet>
      <dgm:spPr/>
    </dgm:pt>
    <dgm:pt modelId="{70FBB55F-B2AD-448A-A648-E9A0C554BB7D}" type="pres">
      <dgm:prSet presAssocID="{4B0672D4-D070-4912-BB89-20CDF68714C6}" presName="radial" presStyleCnt="0">
        <dgm:presLayoutVars>
          <dgm:animLvl val="ctr"/>
        </dgm:presLayoutVars>
      </dgm:prSet>
      <dgm:spPr/>
    </dgm:pt>
    <dgm:pt modelId="{189951E5-FCB0-4A10-A4D5-69D1FC40F666}" type="pres">
      <dgm:prSet presAssocID="{78DEBCB8-A207-42DF-90B6-86566BEFCA2B}" presName="centerShape" presStyleLbl="vennNode1" presStyleIdx="0" presStyleCnt="4"/>
      <dgm:spPr/>
    </dgm:pt>
    <dgm:pt modelId="{7F564AD4-24A9-495E-A809-B93090FA677A}" type="pres">
      <dgm:prSet presAssocID="{6305B696-223E-4DEE-9D7E-2750DD723469}" presName="node" presStyleLbl="vennNode1" presStyleIdx="1" presStyleCnt="4" custScaleX="282807">
        <dgm:presLayoutVars>
          <dgm:bulletEnabled val="1"/>
        </dgm:presLayoutVars>
      </dgm:prSet>
      <dgm:spPr/>
    </dgm:pt>
    <dgm:pt modelId="{A543BBFC-4EFC-47EB-B129-8C92F077C6C1}" type="pres">
      <dgm:prSet presAssocID="{B19B30FB-1BAC-4C91-8750-94D9B6D0FADD}" presName="node" presStyleLbl="vennNode1" presStyleIdx="2" presStyleCnt="4" custScaleX="235094" custRadScaleRad="134842" custRadScaleInc="-13839">
        <dgm:presLayoutVars>
          <dgm:bulletEnabled val="1"/>
        </dgm:presLayoutVars>
      </dgm:prSet>
      <dgm:spPr/>
    </dgm:pt>
    <dgm:pt modelId="{A4350BBB-6EF7-48BB-8114-629A0F3FDB31}" type="pres">
      <dgm:prSet presAssocID="{E0EB35D7-C24D-436E-A355-C7186A51B256}" presName="node" presStyleLbl="vennNode1" presStyleIdx="3" presStyleCnt="4" custScaleX="205071" custRadScaleRad="144907" custRadScaleInc="23916">
        <dgm:presLayoutVars>
          <dgm:bulletEnabled val="1"/>
        </dgm:presLayoutVars>
      </dgm:prSet>
      <dgm:spPr/>
    </dgm:pt>
  </dgm:ptLst>
  <dgm:cxnLst>
    <dgm:cxn modelId="{82CA411F-B3E4-4DF9-B5DC-211C35F53E99}" srcId="{78DEBCB8-A207-42DF-90B6-86566BEFCA2B}" destId="{B19B30FB-1BAC-4C91-8750-94D9B6D0FADD}" srcOrd="1" destOrd="0" parTransId="{AE284799-B4F2-451F-B4EC-B7E8D581DA0D}" sibTransId="{46A5CBA0-B5C8-43E4-8722-66E3D8C0001C}"/>
    <dgm:cxn modelId="{F75CD123-2B5D-461C-B4FB-53E3FE984AC5}" srcId="{78DEBCB8-A207-42DF-90B6-86566BEFCA2B}" destId="{E0EB35D7-C24D-436E-A355-C7186A51B256}" srcOrd="2" destOrd="0" parTransId="{65E172C6-EA26-41E1-BBEE-D03E17A3269C}" sibTransId="{EA4060C0-7C2A-4876-A93F-E19773C67B4E}"/>
    <dgm:cxn modelId="{53CD3D31-9822-4343-99AF-E9976F21CE96}" type="presOf" srcId="{6305B696-223E-4DEE-9D7E-2750DD723469}" destId="{7F564AD4-24A9-495E-A809-B93090FA677A}" srcOrd="0" destOrd="0" presId="urn:microsoft.com/office/officeart/2005/8/layout/radial3"/>
    <dgm:cxn modelId="{DF85C167-C486-4DBA-8AD9-36E2201D3547}" type="presOf" srcId="{E0EB35D7-C24D-436E-A355-C7186A51B256}" destId="{A4350BBB-6EF7-48BB-8114-629A0F3FDB31}" srcOrd="0" destOrd="0" presId="urn:microsoft.com/office/officeart/2005/8/layout/radial3"/>
    <dgm:cxn modelId="{1329A25A-9D64-49C9-9ED0-A4CF2AB3E606}" srcId="{78DEBCB8-A207-42DF-90B6-86566BEFCA2B}" destId="{6305B696-223E-4DEE-9D7E-2750DD723469}" srcOrd="0" destOrd="0" parTransId="{21DFAE2D-3E84-4E7F-8D33-758A1A13313C}" sibTransId="{727F4E37-D650-48B9-BCD5-0F9391DFC0A3}"/>
    <dgm:cxn modelId="{E0507ED1-3854-480A-9469-FE37C7CCCB21}" type="presOf" srcId="{B19B30FB-1BAC-4C91-8750-94D9B6D0FADD}" destId="{A543BBFC-4EFC-47EB-B129-8C92F077C6C1}" srcOrd="0" destOrd="0" presId="urn:microsoft.com/office/officeart/2005/8/layout/radial3"/>
    <dgm:cxn modelId="{34378DD6-1D38-47C0-968B-C57D46D6EC68}" type="presOf" srcId="{78DEBCB8-A207-42DF-90B6-86566BEFCA2B}" destId="{189951E5-FCB0-4A10-A4D5-69D1FC40F666}" srcOrd="0" destOrd="0" presId="urn:microsoft.com/office/officeart/2005/8/layout/radial3"/>
    <dgm:cxn modelId="{28BD05DB-B61D-4795-A37F-AE2A0894F0CB}" srcId="{4B0672D4-D070-4912-BB89-20CDF68714C6}" destId="{78DEBCB8-A207-42DF-90B6-86566BEFCA2B}" srcOrd="0" destOrd="0" parTransId="{3D996C92-49B5-482D-9609-1147F98DD2EF}" sibTransId="{6017512E-1C30-4E71-8FF0-23D9A23E30C0}"/>
    <dgm:cxn modelId="{F366FDF3-E6BF-40C0-B402-ABEB4A23156D}" type="presOf" srcId="{4B0672D4-D070-4912-BB89-20CDF68714C6}" destId="{7E02349A-A7D8-4B5A-878D-FF115DE9CDF9}" srcOrd="0" destOrd="0" presId="urn:microsoft.com/office/officeart/2005/8/layout/radial3"/>
    <dgm:cxn modelId="{3DF333E8-9602-4001-896C-87A32801E167}" type="presParOf" srcId="{7E02349A-A7D8-4B5A-878D-FF115DE9CDF9}" destId="{70FBB55F-B2AD-448A-A648-E9A0C554BB7D}" srcOrd="0" destOrd="0" presId="urn:microsoft.com/office/officeart/2005/8/layout/radial3"/>
    <dgm:cxn modelId="{53BADA19-4CE7-4FE9-9E93-8567DB54DC79}" type="presParOf" srcId="{70FBB55F-B2AD-448A-A648-E9A0C554BB7D}" destId="{189951E5-FCB0-4A10-A4D5-69D1FC40F666}" srcOrd="0" destOrd="0" presId="urn:microsoft.com/office/officeart/2005/8/layout/radial3"/>
    <dgm:cxn modelId="{97BE5675-4ECF-49A4-8AB6-EE82C18E8D0D}" type="presParOf" srcId="{70FBB55F-B2AD-448A-A648-E9A0C554BB7D}" destId="{7F564AD4-24A9-495E-A809-B93090FA677A}" srcOrd="1" destOrd="0" presId="urn:microsoft.com/office/officeart/2005/8/layout/radial3"/>
    <dgm:cxn modelId="{23850460-D888-4BFD-AAC9-EEE2BAE92080}" type="presParOf" srcId="{70FBB55F-B2AD-448A-A648-E9A0C554BB7D}" destId="{A543BBFC-4EFC-47EB-B129-8C92F077C6C1}" srcOrd="2" destOrd="0" presId="urn:microsoft.com/office/officeart/2005/8/layout/radial3"/>
    <dgm:cxn modelId="{B788616E-543D-4C2E-9BBE-8F0A16AB3BBE}" type="presParOf" srcId="{70FBB55F-B2AD-448A-A648-E9A0C554BB7D}" destId="{A4350BBB-6EF7-48BB-8114-629A0F3FDB3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51E5-FCB0-4A10-A4D5-69D1FC40F666}">
      <dsp:nvSpPr>
        <dsp:cNvPr id="0" name=""/>
        <dsp:cNvSpPr/>
      </dsp:nvSpPr>
      <dsp:spPr>
        <a:xfrm>
          <a:off x="3939543" y="1389650"/>
          <a:ext cx="2915521" cy="2915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Learner</a:t>
          </a:r>
          <a:endParaRPr lang="en-ZA" sz="4800" kern="1200" dirty="0"/>
        </a:p>
      </dsp:txBody>
      <dsp:txXfrm>
        <a:off x="4366511" y="1816618"/>
        <a:ext cx="2061585" cy="2061585"/>
      </dsp:txXfrm>
    </dsp:sp>
    <dsp:sp modelId="{7F564AD4-24A9-495E-A809-B93090FA677A}">
      <dsp:nvSpPr>
        <dsp:cNvPr id="0" name=""/>
        <dsp:cNvSpPr/>
      </dsp:nvSpPr>
      <dsp:spPr>
        <a:xfrm>
          <a:off x="3335979" y="221711"/>
          <a:ext cx="4122649" cy="145776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SDP: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Recruit, Register, Train</a:t>
          </a:r>
          <a:endParaRPr lang="en-ZA" sz="2200" kern="1200" dirty="0"/>
        </a:p>
      </dsp:txBody>
      <dsp:txXfrm>
        <a:off x="3939727" y="435195"/>
        <a:ext cx="2915153" cy="1030792"/>
      </dsp:txXfrm>
    </dsp:sp>
    <dsp:sp modelId="{A543BBFC-4EFC-47EB-B129-8C92F077C6C1}">
      <dsp:nvSpPr>
        <dsp:cNvPr id="0" name=""/>
        <dsp:cNvSpPr/>
      </dsp:nvSpPr>
      <dsp:spPr>
        <a:xfrm>
          <a:off x="6171897" y="2710979"/>
          <a:ext cx="3427107" cy="145776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SETA: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EISA Management</a:t>
          </a:r>
          <a:endParaRPr lang="en-ZA" sz="2200" kern="1200" dirty="0"/>
        </a:p>
      </dsp:txBody>
      <dsp:txXfrm>
        <a:off x="6673785" y="2924463"/>
        <a:ext cx="2423331" cy="1030792"/>
      </dsp:txXfrm>
    </dsp:sp>
    <dsp:sp modelId="{A4350BBB-6EF7-48BB-8114-629A0F3FDB31}">
      <dsp:nvSpPr>
        <dsp:cNvPr id="0" name=""/>
        <dsp:cNvSpPr/>
      </dsp:nvSpPr>
      <dsp:spPr>
        <a:xfrm>
          <a:off x="1154666" y="2180928"/>
          <a:ext cx="2989444" cy="145776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QCTO: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Certification</a:t>
          </a:r>
          <a:endParaRPr lang="en-ZA" sz="2200" kern="1200" dirty="0"/>
        </a:p>
      </dsp:txBody>
      <dsp:txXfrm>
        <a:off x="1592460" y="2394412"/>
        <a:ext cx="2113856" cy="103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359BA-F566-FD3C-69C8-DFD5059A2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7014-8D20-AF02-F07D-E0085AAE0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9153-D37D-4C2B-99F0-DE82CCA5B81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010BC-42D5-4BC6-3485-C8142F236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060A-2CB5-D46A-C3C2-FF8083D63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8347-86D8-4FF2-B9F1-5998B516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818F-81B2-4756-86F4-D678D28B817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E3BA-19B0-42C4-8EB6-62901FB1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948-6B32-2792-3F1F-D8424C2E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9336-A011-4C15-0DD4-35AF759A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41BA6-71FC-DF42-419A-D49F0E5F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E1BE-4122-6D07-BD1B-9B519B9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668D-D347-431B-0B4F-846EF2A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90F22-7CE2-8813-91D2-00EC22135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16711-767A-6E4B-7E0F-953D85468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985838"/>
            <a:ext cx="4518231" cy="1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6598-E0B3-661A-79AE-A9F519C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99E7-8810-442A-1B5E-5B37B4DB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4E6B-9DC0-78F2-2B55-7A9B578C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BDA9-B157-DFC3-915F-41EDA9BA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76DC-95D5-D8C9-3E14-63F16C3C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211D5-75E8-9788-7402-BD31ED1FC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715F9-1E1E-F5F9-990B-532DAD76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A0BE-5F3A-4F05-5AE6-58D6E541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3196E-1842-7691-3F17-E86EA38D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3A7B-30C4-8DF8-0C3F-58F38865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0621-7814-1AB4-2902-463D4CAD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80D5-FF85-18A1-0048-16B18A92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E652-DC75-C7DD-96AF-491204BB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1D56-6034-698F-AAFB-80C788F3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77-F844-F63C-5735-C8592C4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36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B498-401D-309E-0D60-B19611E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724F-AA68-A807-C2C7-F9422180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5998-6861-F4FD-134B-1A619256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7F86-92A5-E28D-EB8E-00A67BDC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F509-6F15-D5E3-A5BC-C8A57A8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D544-1422-8C5A-79E9-3041588A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6AA7-1522-1DE6-B827-9E072A4F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F5B9-AFBD-9320-EA61-0E641FEB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D6D8-4A10-97DC-5612-DAC52836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9857-06AC-4972-032A-89CFDE1F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407F8-8BB6-0968-EB88-8E0AD05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0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75A3-24C8-A507-06DE-8B8003B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701C-F023-F699-F427-7F11AFCA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2669-EE80-9967-67C9-2532A03E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E4D71-D539-B2A3-6FFC-60BA6A55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90055-3A39-9197-862A-829AF716D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AE74-8719-289E-B3AD-256D7901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BB79D-C181-7FEB-5626-D020DC9A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82FAF-16B7-A5B2-6748-A15B3C71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C17-E403-98BA-FA5E-F28BDA9D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C5986-D19A-25E7-CA09-4ECA805C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DC45B-FD7B-64D9-E2A3-3A8C4C82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2709-4C42-12D4-B135-2FF4F30C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7D7A5-61E5-79CE-4482-D3A44620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612F5-522C-1136-E8A4-DA069BD2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1BC2-93BD-8AF7-56EC-5409582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937A-ED72-0C10-F4BF-1CB97A89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9BFE-C36C-9977-3480-F674F992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1741-7EBF-EDB7-2284-971FEC0E5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F0D9-932C-2E66-BF4D-6E62B617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A235-99FF-9D16-7F79-D903F5CD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D828-B146-D0A1-76DB-E3EBF53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5FF-322D-1183-5D60-C43F01C6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EFE5-A9A9-7640-948E-75883394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72FA1-9A82-03A4-FFF7-506D9EEC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6D59-F882-95FE-FF11-3AE6E923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67340-E8F0-15C0-A721-34509318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64A97-FF2C-F2BE-147E-662705AC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0AF43-E1D8-6EC5-1942-0919E04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55FAF-F601-447B-6FFE-B4019091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236A-6873-4552-57CA-07C887FD6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6CC-A518-27B8-5A34-FF7CBF611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5824-A554-E78F-57A7-A190BC768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2525-E993-2EC4-4DAC-DA7002706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6176964"/>
            <a:ext cx="1979090" cy="5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za/documents/national-qualifications-framework-ac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534-324F-0DC9-566A-5B67D847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720" y="3496023"/>
            <a:ext cx="6557460" cy="118911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  <a:t>TRANSITIONAL ARRANGEMENTS: OCCUPATIONAL QUALIFICATIONS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ED2B0-A073-0282-91C0-9469460DF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1360" y="4844910"/>
            <a:ext cx="5427405" cy="45861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5A800"/>
                </a:solidFill>
              </a:rPr>
              <a:t> ADVANCING THE 0.Q.S.F.</a:t>
            </a:r>
          </a:p>
        </p:txBody>
      </p:sp>
    </p:spTree>
    <p:extLst>
      <p:ext uri="{BB962C8B-B14F-4D97-AF65-F5344CB8AC3E}">
        <p14:creationId xmlns:p14="http://schemas.microsoft.com/office/powerpoint/2010/main" val="35467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0D54C-5FD9-F7B3-E9A2-E54C4FA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43E24-44B9-0154-E175-72C526616277}"/>
              </a:ext>
            </a:extLst>
          </p:cNvPr>
          <p:cNvSpPr/>
          <p:nvPr/>
        </p:nvSpPr>
        <p:spPr>
          <a:xfrm>
            <a:off x="863600" y="609600"/>
            <a:ext cx="6969760" cy="8940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LEARNER STUDY/LIFE CYCLE: 3 x Phases</a:t>
            </a:r>
            <a:endParaRPr lang="en-ZA" sz="24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B42688-3D18-913B-5190-F6359FD98255}"/>
              </a:ext>
            </a:extLst>
          </p:cNvPr>
          <p:cNvGraphicFramePr/>
          <p:nvPr/>
        </p:nvGraphicFramePr>
        <p:xfrm>
          <a:off x="751840" y="1432560"/>
          <a:ext cx="11013440" cy="47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4FE1A6-22FC-C94B-3CE1-514CAF4EAF28}"/>
              </a:ext>
            </a:extLst>
          </p:cNvPr>
          <p:cNvSpPr/>
          <p:nvPr/>
        </p:nvSpPr>
        <p:spPr>
          <a:xfrm>
            <a:off x="8112760" y="2865120"/>
            <a:ext cx="3479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Employers:</a:t>
            </a:r>
          </a:p>
          <a:p>
            <a:pPr algn="ctr"/>
            <a:r>
              <a:rPr lang="en-US" dirty="0"/>
              <a:t>(Host, Mentor &amp; Coach Learners)</a:t>
            </a:r>
            <a:endParaRPr lang="en-Z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75135-E870-1A9F-609C-09A08DA43DFC}"/>
              </a:ext>
            </a:extLst>
          </p:cNvPr>
          <p:cNvCxnSpPr/>
          <p:nvPr/>
        </p:nvCxnSpPr>
        <p:spPr>
          <a:xfrm>
            <a:off x="8199120" y="2397760"/>
            <a:ext cx="1686560" cy="406400"/>
          </a:xfrm>
          <a:prstGeom prst="straightConnector1">
            <a:avLst/>
          </a:prstGeom>
          <a:ln w="22225" cmpd="sng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9BDDB-6987-4D12-FF8F-66252F89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589E0-C3C7-3777-F4D3-02D80754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02305"/>
              </p:ext>
            </p:extLst>
          </p:nvPr>
        </p:nvGraphicFramePr>
        <p:xfrm>
          <a:off x="955040" y="355600"/>
          <a:ext cx="9987280" cy="5258883"/>
        </p:xfrm>
        <a:graphic>
          <a:graphicData uri="http://schemas.openxmlformats.org/drawingml/2006/table">
            <a:tbl>
              <a:tblPr firstRow="1" firstCol="1" bandRow="1"/>
              <a:tblGrid>
                <a:gridCol w="470845">
                  <a:extLst>
                    <a:ext uri="{9D8B030D-6E8A-4147-A177-3AD203B41FA5}">
                      <a16:colId xmlns:a16="http://schemas.microsoft.com/office/drawing/2014/main" val="1565098957"/>
                    </a:ext>
                  </a:extLst>
                </a:gridCol>
                <a:gridCol w="8246435">
                  <a:extLst>
                    <a:ext uri="{9D8B030D-6E8A-4147-A177-3AD203B41FA5}">
                      <a16:colId xmlns:a16="http://schemas.microsoft.com/office/drawing/2014/main" val="45306266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704104779"/>
                    </a:ext>
                  </a:extLst>
                </a:gridCol>
              </a:tblGrid>
              <a:tr h="72679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REGISTERED OCCUPATIONAL QUALIFICATION TITLE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SAQA ID NUMBER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89854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91784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9289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117329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2283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Financial Advisor NQF Level 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908507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Long-Term Insurance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01758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Health Care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84229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Investment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5401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Employee &amp; Pension Funds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105030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79435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Claims Administration: Claims Assessor NQF Level 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99668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89078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Manager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97387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9249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Practitioner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94222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19694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NQF Level 7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93602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79218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(retirement Fund Trustee)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99574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0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TRANSITION – IMPORTANT DATES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82880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Important Transition Dates: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30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June 2023</a:t>
            </a:r>
            <a:r>
              <a:rPr lang="en-US" sz="2000" dirty="0">
                <a:solidFill>
                  <a:schemeClr val="tx1"/>
                </a:solidFill>
              </a:rPr>
              <a:t> – Last Day to Review </a:t>
            </a:r>
            <a:r>
              <a:rPr lang="en-US" sz="2000" b="1" dirty="0">
                <a:solidFill>
                  <a:schemeClr val="tx1"/>
                </a:solidFill>
              </a:rPr>
              <a:t>any</a:t>
            </a:r>
            <a:r>
              <a:rPr lang="en-US" sz="2000" dirty="0">
                <a:solidFill>
                  <a:schemeClr val="tx1"/>
                </a:solidFill>
              </a:rPr>
              <a:t> Curriculum for Registered 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2024 – Last Day to Enroll </a:t>
            </a:r>
            <a:r>
              <a:rPr lang="en-US" sz="2000" b="1" u="sng" dirty="0">
                <a:solidFill>
                  <a:schemeClr val="tx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Learners into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2027 – Last Day to Exit </a:t>
            </a:r>
            <a:r>
              <a:rPr lang="en-US" sz="2000" b="1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chemeClr val="tx1"/>
                </a:solidFill>
              </a:rPr>
              <a:t> Learners Registered for Legacy Qualifications.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pPr algn="ctr"/>
            <a:r>
              <a:rPr lang="en-ZA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REQUEST FOR POSSIBLE ADJUSTMENTS TO ABOVE DATES HAS BEEN SUBMITTED TO QCTO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0119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6C86-C7AE-8EA8-D775-4172F769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5FFB3-7A4B-CF0B-D73C-8A3B12C0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6E999B-D967-4DA7-7C4C-84D37B098F1E}"/>
              </a:ext>
            </a:extLst>
          </p:cNvPr>
          <p:cNvSpPr/>
          <p:nvPr/>
        </p:nvSpPr>
        <p:spPr>
          <a:xfrm>
            <a:off x="766588" y="203200"/>
            <a:ext cx="8997172" cy="924560"/>
          </a:xfrm>
          <a:prstGeom prst="roundRect">
            <a:avLst/>
          </a:prstGeom>
          <a:solidFill>
            <a:srgbClr val="F30D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/>
              <a:t>GENERAL: ENGAGING WEBSITES FOR INFORMATION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F64923-243B-6574-6615-F0FB3CB4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53878"/>
              </p:ext>
            </p:extLst>
          </p:nvPr>
        </p:nvGraphicFramePr>
        <p:xfrm>
          <a:off x="1148080" y="1217506"/>
          <a:ext cx="9458959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9483">
                  <a:extLst>
                    <a:ext uri="{9D8B030D-6E8A-4147-A177-3AD203B41FA5}">
                      <a16:colId xmlns:a16="http://schemas.microsoft.com/office/drawing/2014/main" val="1437204997"/>
                    </a:ext>
                  </a:extLst>
                </a:gridCol>
                <a:gridCol w="3109633">
                  <a:extLst>
                    <a:ext uri="{9D8B030D-6E8A-4147-A177-3AD203B41FA5}">
                      <a16:colId xmlns:a16="http://schemas.microsoft.com/office/drawing/2014/main" val="2738001418"/>
                    </a:ext>
                  </a:extLst>
                </a:gridCol>
                <a:gridCol w="5509843">
                  <a:extLst>
                    <a:ext uri="{9D8B030D-6E8A-4147-A177-3AD203B41FA5}">
                      <a16:colId xmlns:a16="http://schemas.microsoft.com/office/drawing/2014/main" val="109759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11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INSETA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Announcements/Notices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52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i="1" dirty="0">
                          <a:solidFill>
                            <a:schemeClr val="tx1"/>
                          </a:solidFill>
                        </a:rPr>
                        <a:t>*AQP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58923"/>
                  </a:ext>
                </a:extLst>
              </a:tr>
              <a:tr h="228600">
                <a:tc rowSpan="6"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QCTO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Accreditation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0863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SDPs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69615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Accredited Assessment Centres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842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Registered Qualifications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604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411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Policy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6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</a:rPr>
                        <a:t>SAQA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Qualification Registration</a:t>
                      </a:r>
                    </a:p>
                    <a:p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Curriculum Documents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70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2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B86AD-7DB3-E4A6-32A6-0CC826B9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1"/>
            <a:ext cx="5537200" cy="77724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587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seminar&#10;&#10;Description automatically generated">
            <a:extLst>
              <a:ext uri="{FF2B5EF4-FFF2-40B4-BE49-F238E27FC236}">
                <a16:creationId xmlns:a16="http://schemas.microsoft.com/office/drawing/2014/main" id="{440C83C9-8692-7081-4A1F-E84534E99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"/>
            <a:ext cx="8727440" cy="61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F30D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OVERVIEW: LOCATING THE O.Q.S.F.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59512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Qualifications Framework (NQF) Act number 67 of 2008</a:t>
            </a:r>
            <a:r>
              <a:rPr lang="en-Z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ZA" sz="20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2000" u="none" strike="noStrike" kern="0" spc="0" dirty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(Chapter 5 sections 26 and 27) outlines the statutory mandate of the Quality Council for Trades &amp; Occupations (QCTO). 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date of the QCTO.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The Occupational Qualifications Sub-Framework (OQSF):</a:t>
            </a:r>
          </a:p>
          <a:p>
            <a:r>
              <a:rPr lang="en-ZA" sz="2000" u="none" strike="noStrike" kern="0" spc="0" dirty="0">
                <a:ln>
                  <a:noFill/>
                </a:ln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OQSF policy gives </a:t>
            </a:r>
            <a:r>
              <a:rPr lang="en-Z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guidelines and facilitates</a:t>
            </a:r>
            <a:r>
              <a:rPr lang="en-Z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development and registration of quality assured occupational qualifications, part-qualifications, and skills programmes </a:t>
            </a:r>
            <a:endParaRPr lang="en-ZA" sz="2000" u="none" strike="noStrike" kern="0" spc="0" dirty="0">
              <a:ln>
                <a:noFill/>
              </a:ln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Quality Councils in RSA: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UMALUSI</a:t>
            </a:r>
            <a:r>
              <a:rPr lang="en-US" sz="2000" dirty="0">
                <a:solidFill>
                  <a:schemeClr val="tx1"/>
                </a:solidFill>
              </a:rPr>
              <a:t> – basic education.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COUNCIL FOR HIGHER EDUCATION (CHE)</a:t>
            </a:r>
            <a:r>
              <a:rPr lang="en-US" sz="2000" dirty="0">
                <a:solidFill>
                  <a:schemeClr val="tx1"/>
                </a:solidFill>
              </a:rPr>
              <a:t> – university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QCTO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 offered by TVET Colleges, SETAs, Artisan Bodies etc.</a:t>
            </a:r>
            <a:endParaRPr lang="en-Z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645160" y="28401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A</a:t>
            </a:r>
            <a:r>
              <a:rPr lang="en-ZA" sz="2400" b="1" dirty="0"/>
              <a:t>LIGNING OCCUPATIONAL QUALIFICATIONS TO THE NQF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C87D7B7-BDB8-7B38-69FE-F269ACCB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87372"/>
              </p:ext>
            </p:extLst>
          </p:nvPr>
        </p:nvGraphicFramePr>
        <p:xfrm>
          <a:off x="2092960" y="1097464"/>
          <a:ext cx="9260840" cy="530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86109125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21175512"/>
                    </a:ext>
                  </a:extLst>
                </a:gridCol>
                <a:gridCol w="2204720">
                  <a:extLst>
                    <a:ext uri="{9D8B030D-6E8A-4147-A177-3AD203B41FA5}">
                      <a16:colId xmlns:a16="http://schemas.microsoft.com/office/drawing/2014/main" val="394021876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29326432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val="3847729426"/>
                    </a:ext>
                  </a:extLst>
                </a:gridCol>
              </a:tblGrid>
              <a:tr h="4057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Sub-Framework 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(CHE &amp; UMALUSI)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Level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NQF Qualification Type</a:t>
                      </a:r>
                      <a:endParaRPr lang="en-ZA" dirty="0">
                        <a:ln>
                          <a:noFill/>
                        </a:ln>
                        <a:solidFill>
                          <a:schemeClr val="tx1">
                            <a:alpha val="98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98000"/>
                            </a:schemeClr>
                          </a:solidFill>
                        </a:rPr>
                        <a:t>Occupational Qualification Sub-Framework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lt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00652"/>
                  </a:ext>
                </a:extLst>
              </a:tr>
              <a:tr h="405784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Education Qualifications 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(Council for Higher Education - CHE)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10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Doctoral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84606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9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Master’s Degree (Professional)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2867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8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Honors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Post Graduate 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Specialized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Qualifications</a:t>
                      </a:r>
                    </a:p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(QCTO)</a:t>
                      </a:r>
                      <a:endParaRPr lang="en-ZA" b="1" dirty="0">
                        <a:ln>
                          <a:noFill/>
                        </a:ln>
                        <a:solidFill>
                          <a:srgbClr val="FF0000">
                            <a:alpha val="98000"/>
                          </a:srgbClr>
                        </a:solidFill>
                      </a:endParaRPr>
                    </a:p>
                  </a:txBody>
                  <a:tcPr vert="vert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56554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7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Bachelor’s Degree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Diploma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Diploma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9690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6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Diploma</a:t>
                      </a:r>
                    </a:p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Occupational Diploma</a:t>
                      </a:r>
                    </a:p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Advanced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74537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5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Higher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12816"/>
                  </a:ext>
                </a:extLst>
              </a:tr>
              <a:tr h="405784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&amp; Further Education &amp; Training</a:t>
                      </a:r>
                    </a:p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FF0000">
                              <a:alpha val="98000"/>
                            </a:srgbClr>
                          </a:solidFill>
                        </a:rPr>
                        <a:t>(UMALUSI)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 </a:t>
                      </a:r>
                      <a:endParaRPr lang="en-ZA" b="1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4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National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8870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3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Intermediate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66978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2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Elementary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45293"/>
                  </a:ext>
                </a:extLst>
              </a:tr>
              <a:tr h="40578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1</a:t>
                      </a:r>
                      <a:endParaRPr lang="en-ZA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Certificate</a:t>
                      </a:r>
                      <a:endParaRPr lang="en-ZA" sz="12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dk1">
                              <a:alpha val="98000"/>
                            </a:schemeClr>
                          </a:solidFill>
                        </a:rPr>
                        <a:t>General Occupational Certificate</a:t>
                      </a:r>
                      <a:endParaRPr lang="en-ZA" sz="1100" dirty="0">
                        <a:ln>
                          <a:noFill/>
                        </a:ln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9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B72F-9DDE-96C4-709F-A1F8B99FDFA0}"/>
              </a:ext>
            </a:extLst>
          </p:cNvPr>
          <p:cNvSpPr/>
          <p:nvPr/>
        </p:nvSpPr>
        <p:spPr>
          <a:xfrm>
            <a:off x="508000" y="1516812"/>
            <a:ext cx="3667760" cy="4691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IMPORTANT CONSIDERATIONS: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(Establishment, Maintenance, Implementation &amp; Quality Assurance of a </a:t>
            </a:r>
            <a:r>
              <a:rPr lang="en-ZA" b="1" i="1" dirty="0">
                <a:solidFill>
                  <a:schemeClr val="tx1"/>
                </a:solidFill>
              </a:rPr>
              <a:t>Single National Standards</a:t>
            </a:r>
            <a:r>
              <a:rPr lang="en-ZA" dirty="0">
                <a:solidFill>
                  <a:schemeClr val="tx1"/>
                </a:solidFill>
              </a:rPr>
              <a:t> Base)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218440" y="56849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THE 5 DOMAINS – OVERALL RESPONSIBILITIES OF QCTO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888B1-74D7-A85A-EFC1-EFF60E3DC5A6}"/>
              </a:ext>
            </a:extLst>
          </p:cNvPr>
          <p:cNvSpPr/>
          <p:nvPr/>
        </p:nvSpPr>
        <p:spPr>
          <a:xfrm>
            <a:off x="4500247" y="1516812"/>
            <a:ext cx="6218553" cy="61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QUALIFICATION DEVELOPMENT: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NEW CURRICULUM, REVIEW &amp; RE-ALIGNMENT OF OLD QUALIFICATIONS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94BC6-C020-43CA-C175-383164F53D02}"/>
              </a:ext>
            </a:extLst>
          </p:cNvPr>
          <p:cNvSpPr/>
          <p:nvPr/>
        </p:nvSpPr>
        <p:spPr>
          <a:xfrm>
            <a:off x="4546919" y="2362874"/>
            <a:ext cx="6171881" cy="83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QUALITY ASSURANCE: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COMPLYING WITH ALL THE RULES AND PROCEDURES TO REGISTER AND TRAIN LEARNERS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050FE-FB53-966F-8B34-278C30F57221}"/>
              </a:ext>
            </a:extLst>
          </p:cNvPr>
          <p:cNvSpPr/>
          <p:nvPr/>
        </p:nvSpPr>
        <p:spPr>
          <a:xfrm>
            <a:off x="4533583" y="3346192"/>
            <a:ext cx="6218553" cy="814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ACCREDITATION:</a:t>
            </a:r>
            <a:endParaRPr lang="en-ZA" sz="1600" dirty="0">
              <a:solidFill>
                <a:schemeClr val="tx1"/>
              </a:solidFill>
            </a:endParaRP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PROVISIONING FOR TRAINING PROVIDERS TO BE ACCREDITED TO IMPLEMENT OCCUPATIONAL QUALIFICATIONS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A40-1FC7-45EF-34E5-09D2370B2C33}"/>
              </a:ext>
            </a:extLst>
          </p:cNvPr>
          <p:cNvSpPr/>
          <p:nvPr/>
        </p:nvSpPr>
        <p:spPr>
          <a:xfrm>
            <a:off x="4533583" y="4386752"/>
            <a:ext cx="6185217" cy="87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ASSESSMENTS: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MANAGEMENT OF CENTRALISED &amp; SUPERVISED EXTERNAL INTEGRATED SUMMATIVE ASSESSMENTS (EISA)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37BEC-C575-ECB1-D0D6-878564230D31}"/>
              </a:ext>
            </a:extLst>
          </p:cNvPr>
          <p:cNvSpPr/>
          <p:nvPr/>
        </p:nvSpPr>
        <p:spPr>
          <a:xfrm>
            <a:off x="4546920" y="5422930"/>
            <a:ext cx="6218553" cy="785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CERTIFICATION: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GENERATING AND DISTRIBUTION OF CERTIFICATES</a:t>
            </a:r>
          </a:p>
        </p:txBody>
      </p:sp>
    </p:spTree>
    <p:extLst>
      <p:ext uri="{BB962C8B-B14F-4D97-AF65-F5344CB8AC3E}">
        <p14:creationId xmlns:p14="http://schemas.microsoft.com/office/powerpoint/2010/main" val="424402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F30D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EMPLOYERS: SUBJECT MATTER EXPECTS</a:t>
            </a:r>
            <a:endParaRPr lang="en-ZA" sz="20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4B0918-4B65-8E60-5293-18477582208B}"/>
              </a:ext>
            </a:extLst>
          </p:cNvPr>
          <p:cNvSpPr/>
          <p:nvPr/>
        </p:nvSpPr>
        <p:spPr>
          <a:xfrm>
            <a:off x="873760" y="1422400"/>
            <a:ext cx="9611360" cy="853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INSETA DATABASE FOR SME’s </a:t>
            </a:r>
          </a:p>
          <a:p>
            <a:pPr algn="ctr"/>
            <a:r>
              <a:rPr lang="en-ZA" b="1" i="1" dirty="0">
                <a:solidFill>
                  <a:srgbClr val="FF0000"/>
                </a:solidFill>
              </a:rPr>
              <a:t>(INSETA will communicate arrangements on how to register)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AF0ED-1FFE-B63B-D4FF-1F14BEF2861A}"/>
              </a:ext>
            </a:extLst>
          </p:cNvPr>
          <p:cNvGraphicFramePr>
            <a:graphicFrameLocks noGrp="1"/>
          </p:cNvGraphicFramePr>
          <p:nvPr/>
        </p:nvGraphicFramePr>
        <p:xfrm>
          <a:off x="792480" y="2580640"/>
          <a:ext cx="10271760" cy="3434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52588714"/>
                    </a:ext>
                  </a:extLst>
                </a:gridCol>
                <a:gridCol w="8188960">
                  <a:extLst>
                    <a:ext uri="{9D8B030D-6E8A-4147-A177-3AD203B41FA5}">
                      <a16:colId xmlns:a16="http://schemas.microsoft.com/office/drawing/2014/main" val="2785187225"/>
                    </a:ext>
                  </a:extLst>
                </a:gridCol>
              </a:tblGrid>
              <a:tr h="572346">
                <a:tc rowSpan="6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IDENTIFIED ROLES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Community Expect Practitioners (CEPs) for Research &amp; Qualification Development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13611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QCTO Trained Qualification Development Facilitators (QDFs)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29900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of Assessment Tools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39094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Script Marking Services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5175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&amp; Updating of Learner Materials/Instruments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35309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7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6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B</a:t>
            </a:r>
            <a:r>
              <a:rPr lang="en-ZA" sz="2800" b="1" dirty="0"/>
              <a:t>ENEFITS TO EMPLOYERS</a:t>
            </a:r>
            <a:endParaRPr lang="en-ZA" sz="20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4B0918-4B65-8E60-5293-18477582208B}"/>
              </a:ext>
            </a:extLst>
          </p:cNvPr>
          <p:cNvSpPr/>
          <p:nvPr/>
        </p:nvSpPr>
        <p:spPr>
          <a:xfrm>
            <a:off x="955040" y="1686560"/>
            <a:ext cx="9611360" cy="391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COMPLIANCE WITH THE SKILLS DEVELOPMENT ACT / OQSF POLICY.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OCCUPATION SPECIFIC TRAINING FOR EMPLOYEES/YOUTH – ALIGENED TO </a:t>
            </a:r>
            <a:r>
              <a:rPr lang="en-ZA" b="1" dirty="0"/>
              <a:t>OFO</a:t>
            </a:r>
            <a:r>
              <a:rPr lang="en-ZA" dirty="0"/>
              <a:t> CODES.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COMPANIES BECOME PLACE OF LEARNING FOR YOUTH (TALENT PIPELINE).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PARTICIPATION BY EMPLOYERS (SMEs) IN DEVELOPING THE CURRICULUM.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SETA PROGRAMMES TRANSLATE TO EMPLOYEE BENEFITS FOR EMPLOYERS.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MANAGE CLAIMS FOR B.E.E SCORE &amp; TAX REBATES (WHERE RELEVANT).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19092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60984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GIVING LIFE TO OCCUPATIONAL QUALIFICATIONS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503680"/>
            <a:ext cx="10322560" cy="467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46D8E4B-9F8A-909D-1E00-0047B6857A21}"/>
              </a:ext>
            </a:extLst>
          </p:cNvPr>
          <p:cNvSpPr/>
          <p:nvPr/>
        </p:nvSpPr>
        <p:spPr>
          <a:xfrm>
            <a:off x="1371600" y="1778000"/>
            <a:ext cx="2489200" cy="245872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/>
              <a:t>WSP/ATR INCLUSION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4C2E8ADC-0FA3-4826-E9DB-2CCA0528C4EC}"/>
              </a:ext>
            </a:extLst>
          </p:cNvPr>
          <p:cNvSpPr/>
          <p:nvPr/>
        </p:nvSpPr>
        <p:spPr>
          <a:xfrm>
            <a:off x="4257040" y="3576320"/>
            <a:ext cx="3017520" cy="22352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DG APPLICATIONS: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1"/>
                </a:solidFill>
              </a:rPr>
              <a:t>Learnerships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1"/>
                </a:solidFill>
              </a:rPr>
              <a:t>Study Bursary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1"/>
                </a:solidFill>
              </a:rPr>
              <a:t>Short Skills Programs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BF244E13-7AB2-A071-DC8B-3ADCC51E4B61}"/>
              </a:ext>
            </a:extLst>
          </p:cNvPr>
          <p:cNvSpPr/>
          <p:nvPr/>
        </p:nvSpPr>
        <p:spPr>
          <a:xfrm>
            <a:off x="7426960" y="1493520"/>
            <a:ext cx="2692400" cy="181864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SME ROLES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The SETA Needs You</a:t>
            </a:r>
          </a:p>
        </p:txBody>
      </p:sp>
    </p:spTree>
    <p:extLst>
      <p:ext uri="{BB962C8B-B14F-4D97-AF65-F5344CB8AC3E}">
        <p14:creationId xmlns:p14="http://schemas.microsoft.com/office/powerpoint/2010/main" val="209063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B72F-9DDE-96C4-709F-A1F8B99FDFA0}"/>
              </a:ext>
            </a:extLst>
          </p:cNvPr>
          <p:cNvSpPr/>
          <p:nvPr/>
        </p:nvSpPr>
        <p:spPr>
          <a:xfrm>
            <a:off x="508000" y="1516812"/>
            <a:ext cx="3667760" cy="4691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DISCUSSION HIGHLIGHTS</a:t>
            </a:r>
          </a:p>
          <a:p>
            <a:pPr algn="ctr"/>
            <a:endParaRPr lang="en-ZA" b="1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218440" y="568498"/>
            <a:ext cx="8752840" cy="665480"/>
          </a:xfrm>
          <a:prstGeom prst="roundRect">
            <a:avLst/>
          </a:prstGeom>
          <a:solidFill>
            <a:srgbClr val="F30D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</a:rPr>
              <a:t>SKILLS DEVELOPMENT PROVIDERS – TRAINING IMPLEMENTATION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888B1-74D7-A85A-EFC1-EFF60E3DC5A6}"/>
              </a:ext>
            </a:extLst>
          </p:cNvPr>
          <p:cNvSpPr/>
          <p:nvPr/>
        </p:nvSpPr>
        <p:spPr>
          <a:xfrm>
            <a:off x="4500247" y="1516812"/>
            <a:ext cx="6265226" cy="9789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(VALID)</a:t>
            </a:r>
            <a:r>
              <a:rPr lang="en-ZA" sz="1600" b="1" dirty="0">
                <a:solidFill>
                  <a:srgbClr val="FF0000"/>
                </a:solidFill>
              </a:rPr>
              <a:t> ACCREDITATION OF SDPs: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 Per Qualification – Per Site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050FE-FB53-966F-8B34-278C30F57221}"/>
              </a:ext>
            </a:extLst>
          </p:cNvPr>
          <p:cNvSpPr/>
          <p:nvPr/>
        </p:nvSpPr>
        <p:spPr>
          <a:xfrm>
            <a:off x="4533584" y="2726432"/>
            <a:ext cx="6265226" cy="9789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RECRUITMENT &amp; REGISTRATION OF LEARNERS:</a:t>
            </a:r>
            <a:endParaRPr lang="en-ZA" sz="1600" dirty="0">
              <a:solidFill>
                <a:schemeClr val="tx1"/>
              </a:solidFill>
            </a:endParaRP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Completed LEISA Tool Within 21 Days of Training Commencement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A40-1FC7-45EF-34E5-09D2370B2C33}"/>
              </a:ext>
            </a:extLst>
          </p:cNvPr>
          <p:cNvSpPr/>
          <p:nvPr/>
        </p:nvSpPr>
        <p:spPr>
          <a:xfrm>
            <a:off x="4533584" y="3887009"/>
            <a:ext cx="6231890" cy="1054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MONITORING OF TRAINING: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SDP Compliance With PoE Requirements, EISA Readiness etc.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37BEC-C575-ECB1-D0D6-878564230D31}"/>
              </a:ext>
            </a:extLst>
          </p:cNvPr>
          <p:cNvSpPr/>
          <p:nvPr/>
        </p:nvSpPr>
        <p:spPr>
          <a:xfrm>
            <a:off x="4546920" y="5120184"/>
            <a:ext cx="6218553" cy="1088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ASSESSMENT &amp; CERTIFICATION: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Learners Entered for EISA 3 Months Before EISA Exam Date.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AD8168-3DC3-894D-8BA9-4636A74B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4" y="3938874"/>
            <a:ext cx="1969734" cy="6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8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831</Words>
  <Application>Microsoft Office PowerPoint</Application>
  <PresentationFormat>Widescreen</PresentationFormat>
  <Paragraphs>199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TRANSITIONAL ARRANGEMENTS: OCCUPATIONAL QUALIFICATIONS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INSETA</dc:creator>
  <cp:lastModifiedBy>Stanley Matende</cp:lastModifiedBy>
  <cp:revision>645</cp:revision>
  <dcterms:created xsi:type="dcterms:W3CDTF">2022-11-30T01:29:10Z</dcterms:created>
  <dcterms:modified xsi:type="dcterms:W3CDTF">2024-05-30T09:02:14Z</dcterms:modified>
</cp:coreProperties>
</file>